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62274-8631-4DCD-94C0-492E88FA6943}" v="1" dt="2025-03-12T22:48:07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Willis" userId="895d62fb-a222-4e07-ad53-211417d10460" providerId="ADAL" clId="{B0D62274-8631-4DCD-94C0-492E88FA6943}"/>
    <pc:docChg chg="custSel addSld modSld sldOrd">
      <pc:chgData name="Joshua Willis" userId="895d62fb-a222-4e07-ad53-211417d10460" providerId="ADAL" clId="{B0D62274-8631-4DCD-94C0-492E88FA6943}" dt="2025-03-12T22:49:00.449" v="31" actId="1076"/>
      <pc:docMkLst>
        <pc:docMk/>
      </pc:docMkLst>
      <pc:sldChg chg="ord">
        <pc:chgData name="Joshua Willis" userId="895d62fb-a222-4e07-ad53-211417d10460" providerId="ADAL" clId="{B0D62274-8631-4DCD-94C0-492E88FA6943}" dt="2025-03-12T22:47:38.818" v="1"/>
        <pc:sldMkLst>
          <pc:docMk/>
          <pc:sldMk cId="1891999413" sldId="260"/>
        </pc:sldMkLst>
      </pc:sldChg>
      <pc:sldChg chg="addSp delSp modSp new mod setBg modAnim">
        <pc:chgData name="Joshua Willis" userId="895d62fb-a222-4e07-ad53-211417d10460" providerId="ADAL" clId="{B0D62274-8631-4DCD-94C0-492E88FA6943}" dt="2025-03-12T22:49:00.449" v="31" actId="1076"/>
        <pc:sldMkLst>
          <pc:docMk/>
          <pc:sldMk cId="2200159369" sldId="261"/>
        </pc:sldMkLst>
        <pc:spChg chg="mod">
          <ac:chgData name="Joshua Willis" userId="895d62fb-a222-4e07-ad53-211417d10460" providerId="ADAL" clId="{B0D62274-8631-4DCD-94C0-492E88FA6943}" dt="2025-03-12T22:49:00.449" v="31" actId="1076"/>
          <ac:spMkLst>
            <pc:docMk/>
            <pc:sldMk cId="2200159369" sldId="261"/>
            <ac:spMk id="2" creationId="{C608FF33-7237-C58F-0524-CBD59BC04EFA}"/>
          </ac:spMkLst>
        </pc:spChg>
        <pc:spChg chg="del">
          <ac:chgData name="Joshua Willis" userId="895d62fb-a222-4e07-ad53-211417d10460" providerId="ADAL" clId="{B0D62274-8631-4DCD-94C0-492E88FA6943}" dt="2025-03-12T22:48:07.287" v="3"/>
          <ac:spMkLst>
            <pc:docMk/>
            <pc:sldMk cId="2200159369" sldId="261"/>
            <ac:spMk id="3" creationId="{245FA763-276B-8720-F16E-610FBBA1AAAB}"/>
          </ac:spMkLst>
        </pc:spChg>
        <pc:spChg chg="add">
          <ac:chgData name="Joshua Willis" userId="895d62fb-a222-4e07-ad53-211417d10460" providerId="ADAL" clId="{B0D62274-8631-4DCD-94C0-492E88FA6943}" dt="2025-03-12T22:48:15.535" v="5" actId="26606"/>
          <ac:spMkLst>
            <pc:docMk/>
            <pc:sldMk cId="2200159369" sldId="261"/>
            <ac:spMk id="9" creationId="{8A7BA06D-B3FF-4E91-8639-B4569AE3AA23}"/>
          </ac:spMkLst>
        </pc:spChg>
        <pc:spChg chg="add">
          <ac:chgData name="Joshua Willis" userId="895d62fb-a222-4e07-ad53-211417d10460" providerId="ADAL" clId="{B0D62274-8631-4DCD-94C0-492E88FA6943}" dt="2025-03-12T22:48:15.535" v="5" actId="26606"/>
          <ac:spMkLst>
            <pc:docMk/>
            <pc:sldMk cId="2200159369" sldId="261"/>
            <ac:spMk id="11" creationId="{2B30C86D-5A07-48BC-9C9D-6F9A2DB1E9E1}"/>
          </ac:spMkLst>
        </pc:spChg>
        <pc:spChg chg="add">
          <ac:chgData name="Joshua Willis" userId="895d62fb-a222-4e07-ad53-211417d10460" providerId="ADAL" clId="{B0D62274-8631-4DCD-94C0-492E88FA6943}" dt="2025-03-12T22:48:15.535" v="5" actId="26606"/>
          <ac:spMkLst>
            <pc:docMk/>
            <pc:sldMk cId="2200159369" sldId="261"/>
            <ac:spMk id="13" creationId="{3301E07F-4F79-4B58-8698-EF24DC1ECDBF}"/>
          </ac:spMkLst>
        </pc:spChg>
        <pc:spChg chg="add">
          <ac:chgData name="Joshua Willis" userId="895d62fb-a222-4e07-ad53-211417d10460" providerId="ADAL" clId="{B0D62274-8631-4DCD-94C0-492E88FA6943}" dt="2025-03-12T22:48:15.535" v="5" actId="26606"/>
          <ac:spMkLst>
            <pc:docMk/>
            <pc:sldMk cId="2200159369" sldId="261"/>
            <ac:spMk id="15" creationId="{E58B2195-5055-402F-A3E7-53FF0E4980C3}"/>
          </ac:spMkLst>
        </pc:spChg>
        <pc:spChg chg="add">
          <ac:chgData name="Joshua Willis" userId="895d62fb-a222-4e07-ad53-211417d10460" providerId="ADAL" clId="{B0D62274-8631-4DCD-94C0-492E88FA6943}" dt="2025-03-12T22:48:15.535" v="5" actId="26606"/>
          <ac:spMkLst>
            <pc:docMk/>
            <pc:sldMk cId="2200159369" sldId="261"/>
            <ac:spMk id="17" creationId="{9EE6F773-742A-491A-9A00-A2A150DF500A}"/>
          </ac:spMkLst>
        </pc:spChg>
        <pc:picChg chg="add mod">
          <ac:chgData name="Joshua Willis" userId="895d62fb-a222-4e07-ad53-211417d10460" providerId="ADAL" clId="{B0D62274-8631-4DCD-94C0-492E88FA6943}" dt="2025-03-12T22:48:56.043" v="30" actId="14100"/>
          <ac:picMkLst>
            <pc:docMk/>
            <pc:sldMk cId="2200159369" sldId="261"/>
            <ac:picMk id="4" creationId="{5CC7D8CD-AB4E-00A7-FA1E-0627C401BC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3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14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32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4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69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49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95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18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8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74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99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8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B0731-7120-8164-9E2E-C6240FBAD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Midterm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B2478-1684-AF52-497B-69AE992A9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Car Rental Service</a:t>
            </a:r>
          </a:p>
          <a:p>
            <a:pPr algn="l"/>
            <a:r>
              <a:rPr lang="en-US" dirty="0"/>
              <a:t>C-450</a:t>
            </a:r>
          </a:p>
          <a:p>
            <a:pPr algn="l"/>
            <a:r>
              <a:rPr lang="en-US" dirty="0"/>
              <a:t>Joshua Willis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28DE-C6DD-56D5-CA19-CC7E9AEA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16" r="19600" b="-1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5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79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55562-E0F9-B893-906A-31B46DD4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/>
              <a:t>Car Rental Program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0F3-F49B-B521-76A1-7EB944DF6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 dirty="0"/>
              <a:t>A product for users looking to rent a vehicle that allows them to browse available cars and choose one to rent.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B92668A9-B9EA-9BBC-D11F-1C8EF2E48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" y="3756909"/>
            <a:ext cx="5131837" cy="24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8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FAE58-9AFE-F0BE-014E-10A8AD64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Program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	Features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FCD18-6D4B-26EE-F796-86FFFD034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890" y="959535"/>
            <a:ext cx="2106305" cy="405059"/>
          </a:xfr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7D919-8FFE-8333-6944-FEABB7F23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019" y="1808812"/>
            <a:ext cx="1711702" cy="405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758482-35D0-0B7C-C469-F5F089A83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432" y="2836716"/>
            <a:ext cx="1678099" cy="405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054541-2750-EE5D-C15B-74AACE23B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793" y="3765654"/>
            <a:ext cx="2414154" cy="4050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C76AF1-1AFD-CB0C-70AB-9DD7EF955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32" y="4885791"/>
            <a:ext cx="1822763" cy="4050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37938A-0F73-1742-47FF-8D4E11918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3431" y="5849418"/>
            <a:ext cx="1266877" cy="4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4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1E4D-3C35-21CA-BA02-ADB2DEB9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3423-4893-5ACF-E05D-8B043633B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data is stored in a Microsoft Access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5197A-2780-486E-B162-E7C8FBCB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2714013"/>
            <a:ext cx="7154107" cy="29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FD235-A775-FBED-5740-E9CC39A4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FCEB1-9AC0-950B-5D9B-DB10DFB88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7452"/>
            <a:ext cx="4023360" cy="280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Roadmap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357A6-D999-79C0-1DC3-881FC302D7A2}"/>
              </a:ext>
            </a:extLst>
          </p:cNvPr>
          <p:cNvSpPr txBox="1"/>
          <p:nvPr/>
        </p:nvSpPr>
        <p:spPr>
          <a:xfrm>
            <a:off x="7787642" y="848697"/>
            <a:ext cx="40834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demo video I’ll walk through a basic process for first-time users: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the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new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 available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daily cost for a 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car for 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number of days for rental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Checkout</a:t>
            </a:r>
          </a:p>
        </p:txBody>
      </p:sp>
    </p:spTree>
    <p:extLst>
      <p:ext uri="{BB962C8B-B14F-4D97-AF65-F5344CB8AC3E}">
        <p14:creationId xmlns:p14="http://schemas.microsoft.com/office/powerpoint/2010/main" val="3089587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8FF33-7237-C58F-0524-CBD59BC0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9" y="69757"/>
            <a:ext cx="4467792" cy="17241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Presentation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MidTermDemo_JoshWillis">
            <a:hlinkClick r:id="" action="ppaction://media"/>
            <a:extLst>
              <a:ext uri="{FF2B5EF4-FFF2-40B4-BE49-F238E27FC236}">
                <a16:creationId xmlns:a16="http://schemas.microsoft.com/office/drawing/2014/main" id="{5CC7D8CD-AB4E-00A7-FA1E-0627C401BC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9931" y="1709738"/>
            <a:ext cx="8242160" cy="4636213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015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97</Words>
  <Application>Microsoft Office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Calibri</vt:lpstr>
      <vt:lpstr>Tw Cen MT</vt:lpstr>
      <vt:lpstr>ShapesVTI</vt:lpstr>
      <vt:lpstr>Midterm Project</vt:lpstr>
      <vt:lpstr>Car Rental Program</vt:lpstr>
      <vt:lpstr>Program  Features</vt:lpstr>
      <vt:lpstr>Database backend</vt:lpstr>
      <vt:lpstr>Demo Roadmap</vt:lpstr>
      <vt:lpstr>Demo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Willis</dc:creator>
  <cp:lastModifiedBy>Joshua Willis</cp:lastModifiedBy>
  <cp:revision>1</cp:revision>
  <dcterms:created xsi:type="dcterms:W3CDTF">2025-03-12T18:15:59Z</dcterms:created>
  <dcterms:modified xsi:type="dcterms:W3CDTF">2025-03-12T22:49:09Z</dcterms:modified>
</cp:coreProperties>
</file>